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F53821-626F-4747-9A2B-24CC1F67E98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0FCC5E-A98E-43FE-BA9E-868482ABF5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Basic Concepts from Physics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11200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Wave Equation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 = wave speed</a:t>
            </a:r>
          </a:p>
          <a:p>
            <a:r>
              <a:rPr lang="en-CA" dirty="0" smtClean="0"/>
              <a:t>f = frequency (Hz)</a:t>
            </a:r>
          </a:p>
          <a:p>
            <a:r>
              <a:rPr lang="en-CA" dirty="0" smtClean="0">
                <a:latin typeface="Symbol" pitchFamily="18" charset="2"/>
              </a:rPr>
              <a:t>l</a:t>
            </a:r>
            <a:r>
              <a:rPr lang="en-CA" dirty="0" smtClean="0"/>
              <a:t>= wavelength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43808" y="3717032"/>
          <a:ext cx="3386911" cy="1411213"/>
        </p:xfrm>
        <a:graphic>
          <a:graphicData uri="http://schemas.openxmlformats.org/presentationml/2006/ole">
            <p:oleObj spid="_x0000_s4098" name="Equation" r:id="rId3" imgW="4572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understand sound we need: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Ideas of force and motion, pressure, work and energy</a:t>
            </a:r>
          </a:p>
          <a:p>
            <a:r>
              <a:rPr lang="en-CA" dirty="0" smtClean="0"/>
              <a:t>Waves and kinds of waves</a:t>
            </a:r>
          </a:p>
          <a:p>
            <a:r>
              <a:rPr lang="en-CA" dirty="0" smtClean="0"/>
              <a:t>Mathematical description of waves and Wave Speed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CA" dirty="0" smtClean="0"/>
              <a:t>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Forces can be understood by noting what we need to do to:</a:t>
            </a:r>
          </a:p>
          <a:p>
            <a:pPr lvl="1"/>
            <a:r>
              <a:rPr lang="en-CA" dirty="0" smtClean="0"/>
              <a:t>Change the motion of an object</a:t>
            </a:r>
          </a:p>
          <a:p>
            <a:pPr lvl="1"/>
            <a:r>
              <a:rPr lang="en-CA" dirty="0" smtClean="0"/>
              <a:t>Change the shape of an object</a:t>
            </a:r>
          </a:p>
          <a:p>
            <a:pPr lvl="1"/>
            <a:r>
              <a:rPr lang="en-CA" dirty="0" smtClean="0"/>
              <a:t>Change the position of an object</a:t>
            </a:r>
          </a:p>
          <a:p>
            <a:r>
              <a:rPr lang="en-CA" dirty="0" smtClean="0"/>
              <a:t>Forces are most basically understood through Newton’s 3 Laws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CA" dirty="0" smtClean="0"/>
              <a:t>An object remains at rest or in constant motion unless acted upon by a force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CA" dirty="0" smtClean="0"/>
              <a:t>F = ma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CA" dirty="0" smtClean="0"/>
              <a:t>Forces always occur in equal and opposite pairs between bodies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87624" y="4941168"/>
            <a:ext cx="13681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 flipV="1">
            <a:off x="2555776" y="2996952"/>
            <a:ext cx="3528392" cy="2196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40152" y="256490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  <a:latin typeface="Comic Sans MS" pitchFamily="66" charset="0"/>
              </a:rPr>
              <a:t>This quantifies force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have mass of 70 kg and a force causes you to speed up at a steady rate of (3 m/s)/s or 3 m/s</a:t>
            </a:r>
            <a:r>
              <a:rPr lang="en-CA" baseline="30000" dirty="0" smtClean="0"/>
              <a:t>2</a:t>
            </a:r>
            <a:br>
              <a:rPr lang="en-CA" baseline="30000" dirty="0" smtClean="0"/>
            </a:br>
            <a:r>
              <a:rPr lang="en-CA" baseline="30000" dirty="0" smtClean="0"/>
              <a:t/>
            </a:r>
            <a:br>
              <a:rPr lang="en-CA" baseline="30000" dirty="0" smtClean="0"/>
            </a:br>
            <a:r>
              <a:rPr lang="en-CA" baseline="30000" dirty="0" smtClean="0"/>
              <a:t/>
            </a:r>
            <a:br>
              <a:rPr lang="en-CA" baseline="30000" dirty="0" smtClean="0"/>
            </a:br>
            <a:r>
              <a:rPr lang="en-CA" baseline="30000" dirty="0" smtClean="0"/>
              <a:t/>
            </a:r>
            <a:br>
              <a:rPr lang="en-CA" baseline="30000" dirty="0" smtClean="0"/>
            </a:br>
            <a:r>
              <a:rPr lang="en-CA" baseline="30000" dirty="0" smtClean="0"/>
              <a:t/>
            </a:r>
            <a:br>
              <a:rPr lang="en-CA" baseline="30000" dirty="0" smtClean="0"/>
            </a:br>
            <a:r>
              <a:rPr lang="en-CA" baseline="30000" dirty="0" smtClean="0"/>
              <a:t/>
            </a:r>
            <a:br>
              <a:rPr lang="en-CA" baseline="30000" dirty="0" smtClean="0"/>
            </a:br>
            <a:endParaRPr lang="en-CA" baseline="30000" dirty="0" smtClean="0"/>
          </a:p>
          <a:p>
            <a:r>
              <a:rPr lang="en-CA" dirty="0" smtClean="0"/>
              <a:t>Weight is the gravitational force on a body defined by</a:t>
            </a:r>
            <a:r>
              <a:rPr lang="en-CA" baseline="30000" dirty="0" smtClean="0"/>
              <a:t/>
            </a:r>
            <a:br>
              <a:rPr lang="en-CA" baseline="30000" dirty="0" smtClean="0"/>
            </a:br>
            <a:r>
              <a:rPr lang="en-CA" baseline="30000" dirty="0" smtClean="0"/>
              <a:t/>
            </a:r>
            <a:br>
              <a:rPr lang="en-CA" baseline="30000" dirty="0" smtClean="0"/>
            </a:br>
            <a:r>
              <a:rPr lang="en-CA" baseline="30000" dirty="0" smtClean="0"/>
              <a:t/>
            </a:r>
            <a:br>
              <a:rPr lang="en-CA" baseline="30000" dirty="0" smtClean="0"/>
            </a:br>
            <a:endParaRPr lang="en-CA" baseline="30000" dirty="0" smtClean="0"/>
          </a:p>
          <a:p>
            <a:endParaRPr lang="en-US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59832" y="2852935"/>
          <a:ext cx="2736304" cy="1151135"/>
        </p:xfrm>
        <a:graphic>
          <a:graphicData uri="http://schemas.openxmlformats.org/presentationml/2006/ole">
            <p:oleObj spid="_x0000_s1026" name="Equation" r:id="rId3" imgW="1841400" imgH="7743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82925" y="4914900"/>
          <a:ext cx="2374900" cy="989013"/>
        </p:xfrm>
        <a:graphic>
          <a:graphicData uri="http://schemas.openxmlformats.org/presentationml/2006/ole">
            <p:oleObj spid="_x0000_s1027" name="Equation" r:id="rId4" imgW="6094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Elastic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Springs exert forces when you try to deform or stretch/compress them</a:t>
            </a:r>
          </a:p>
          <a:p>
            <a:r>
              <a:rPr lang="en-CA" dirty="0" smtClean="0"/>
              <a:t>Tension forces are the forces exerted by strings, springs etc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Tension force in piano string is from 700 – 900 N.  Total force on a grand piano frame is 155 000 N!</a:t>
            </a:r>
          </a:p>
          <a:p>
            <a:r>
              <a:rPr lang="en-CA" dirty="0" smtClean="0"/>
              <a:t>Tension force on A-string in violin varies between 50 – 60 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8" name="Snagit_PPT7E9" descr="PPT7E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924944"/>
            <a:ext cx="3571429" cy="1666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Pressure is Force acting over an area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Pressure is measured in </a:t>
            </a:r>
            <a:r>
              <a:rPr lang="en-CA" dirty="0" err="1" smtClean="0"/>
              <a:t>Pascals</a:t>
            </a:r>
            <a:r>
              <a:rPr lang="en-CA" dirty="0" smtClean="0"/>
              <a:t> (1 Pa = 1 N/m</a:t>
            </a:r>
            <a:r>
              <a:rPr lang="en-CA" baseline="30000" dirty="0" smtClean="0"/>
              <a:t>2</a:t>
            </a:r>
            <a:r>
              <a:rPr lang="en-CA" dirty="0" smtClean="0"/>
              <a:t>)</a:t>
            </a:r>
            <a:endParaRPr lang="en-CA" dirty="0" smtClean="0"/>
          </a:p>
          <a:p>
            <a:r>
              <a:rPr lang="en-CA" dirty="0" smtClean="0"/>
              <a:t>Pressure on the classroom window is about 200 000 N on each side!  How many “grand pianos” is this?</a:t>
            </a:r>
          </a:p>
          <a:p>
            <a:pPr>
              <a:buNone/>
            </a:pPr>
            <a:endParaRPr lang="en-CA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59832" y="2420888"/>
          <a:ext cx="1542008" cy="1405948"/>
        </p:xfrm>
        <a:graphic>
          <a:graphicData uri="http://schemas.openxmlformats.org/presentationml/2006/ole">
            <p:oleObj spid="_x0000_s2050" name="Equation" r:id="rId3" imgW="4316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Work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We do work when we apply a force over a distance</a:t>
            </a:r>
          </a:p>
          <a:p>
            <a:r>
              <a:rPr lang="en-CA" dirty="0" smtClean="0"/>
              <a:t>The displacement must be in the same direction as the force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Simplest definition is</a:t>
            </a:r>
          </a:p>
          <a:p>
            <a:endParaRPr lang="en-CA" dirty="0" smtClean="0"/>
          </a:p>
          <a:p>
            <a:r>
              <a:rPr lang="en-CA" dirty="0" smtClean="0"/>
              <a:t>Work is measured in units of Joules or J</a:t>
            </a:r>
          </a:p>
          <a:p>
            <a:endParaRPr lang="en-CA" dirty="0" smtClean="0"/>
          </a:p>
          <a:p>
            <a:r>
              <a:rPr lang="en-CA" dirty="0" smtClean="0"/>
              <a:t>Work done changes energy of a body</a:t>
            </a:r>
          </a:p>
          <a:p>
            <a:r>
              <a:rPr lang="en-CA" dirty="0" smtClean="0"/>
              <a:t>Energy can be stored (</a:t>
            </a:r>
            <a:r>
              <a:rPr lang="en-CA" i="1" dirty="0" smtClean="0"/>
              <a:t>potential energy</a:t>
            </a:r>
            <a:r>
              <a:rPr lang="en-CA" dirty="0" smtClean="0"/>
              <a:t>), due to motion of atoms/molecules (</a:t>
            </a:r>
            <a:r>
              <a:rPr lang="en-CA" i="1" dirty="0" smtClean="0"/>
              <a:t>thermal energy</a:t>
            </a:r>
            <a:r>
              <a:rPr lang="en-CA" dirty="0" smtClean="0"/>
              <a:t>) or to motion in general (</a:t>
            </a:r>
            <a:r>
              <a:rPr lang="en-CA" i="1" dirty="0" smtClean="0"/>
              <a:t>kinetic energy</a:t>
            </a:r>
            <a:r>
              <a:rPr lang="en-CA" dirty="0" smtClean="0"/>
              <a:t>) </a:t>
            </a:r>
            <a:endParaRPr lang="en-US" dirty="0" smtClean="0"/>
          </a:p>
          <a:p>
            <a:r>
              <a:rPr lang="en-CA" dirty="0" smtClean="0"/>
              <a:t>When there are no dissipative forces present (friction for example) then Energy is </a:t>
            </a:r>
            <a:r>
              <a:rPr lang="en-CA" b="1" dirty="0" smtClean="0"/>
              <a:t>conserved.  </a:t>
            </a:r>
            <a:r>
              <a:rPr lang="en-CA" dirty="0" smtClean="0"/>
              <a:t>This means that energy can be transformed back and forth between energy of motion and stored (potential) energy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63888" y="2060848"/>
          <a:ext cx="1512168" cy="553232"/>
        </p:xfrm>
        <a:graphic>
          <a:graphicData uri="http://schemas.openxmlformats.org/presentationml/2006/ole">
            <p:oleObj spid="_x0000_s3074" name="Equation" r:id="rId3" imgW="52056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Vibration and Wave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CA" dirty="0" smtClean="0"/>
              <a:t>Vibration happens in a system when motion (deflection, stretching or compressing etc) creates a restoring force</a:t>
            </a:r>
          </a:p>
          <a:p>
            <a:r>
              <a:rPr lang="en-CA" dirty="0" smtClean="0"/>
              <a:t>Vibration </a:t>
            </a:r>
            <a:r>
              <a:rPr lang="en-CA" i="1" dirty="0" smtClean="0"/>
              <a:t>propagates</a:t>
            </a:r>
            <a:r>
              <a:rPr lang="en-CA" dirty="0" smtClean="0"/>
              <a:t> as a wave through an elastic medium</a:t>
            </a:r>
          </a:p>
          <a:p>
            <a:r>
              <a:rPr lang="en-CA" dirty="0" smtClean="0"/>
              <a:t>Wave motion represents a transfer of energy – waves “carry” energy</a:t>
            </a:r>
          </a:p>
          <a:p>
            <a:r>
              <a:rPr lang="en-CA" dirty="0" smtClean="0"/>
              <a:t>Sound waves are a vibration that propagates through the 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Vibration is perpendicular to the direction of wave motion – Transverse Wave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Vibration in same direction as wave motion – Longitudinal Wave</a:t>
            </a:r>
            <a:endParaRPr lang="en-US" dirty="0"/>
          </a:p>
        </p:txBody>
      </p:sp>
      <p:pic>
        <p:nvPicPr>
          <p:cNvPr id="6" name="Snagit_PPT88B" descr="PPT88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348880"/>
            <a:ext cx="3331342" cy="1702097"/>
          </a:xfrm>
          <a:prstGeom prst="rect">
            <a:avLst/>
          </a:prstGeom>
        </p:spPr>
      </p:pic>
      <p:pic>
        <p:nvPicPr>
          <p:cNvPr id="10" name="Snagit_PPT897" descr="PPT89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509120"/>
            <a:ext cx="4158690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312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MathType 6.0 Equation</vt:lpstr>
      <vt:lpstr>Basic Concepts from Physics</vt:lpstr>
      <vt:lpstr>To understand sound we need:</vt:lpstr>
      <vt:lpstr>Force</vt:lpstr>
      <vt:lpstr>Simple examples</vt:lpstr>
      <vt:lpstr>Elastic Forces</vt:lpstr>
      <vt:lpstr>Pressure</vt:lpstr>
      <vt:lpstr>Work and Energy</vt:lpstr>
      <vt:lpstr>Vibration and Wave Motion</vt:lpstr>
      <vt:lpstr>Wave Types</vt:lpstr>
      <vt:lpstr>The Wave Equation</vt:lpstr>
    </vt:vector>
  </TitlesOfParts>
  <Company>The King's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from Physics</dc:title>
  <dc:creator>The King's University College</dc:creator>
  <cp:lastModifiedBy>The King's University College</cp:lastModifiedBy>
  <cp:revision>27</cp:revision>
  <dcterms:created xsi:type="dcterms:W3CDTF">2017-01-05T23:04:45Z</dcterms:created>
  <dcterms:modified xsi:type="dcterms:W3CDTF">2017-01-06T04:38:37Z</dcterms:modified>
</cp:coreProperties>
</file>